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6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74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546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695203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2823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33295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655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08901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446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7698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5977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3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5943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21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582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1995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1987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3E2E5-B673-4EBD-A2BC-4B16F5687513}" type="datetimeFigureOut">
              <a:rPr lang="en-US" smtClean="0"/>
              <a:t>09-Nov-16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D09A48-6D34-4184-96CC-4AF5B705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ENGRAVING ALPHABETS ON METALS &amp; SHEETS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003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r"/>
            <a:r>
              <a:rPr lang="en-US" sz="2800" dirty="0" smtClean="0"/>
              <a:t>Under the guidance of :</a:t>
            </a:r>
          </a:p>
          <a:p>
            <a:pPr algn="r"/>
            <a:r>
              <a:rPr lang="en-US" sz="2800" dirty="0"/>
              <a:t> </a:t>
            </a:r>
            <a:r>
              <a:rPr lang="en-US" sz="2800" dirty="0" smtClean="0"/>
              <a:t>     Dr. P K JAIN</a:t>
            </a:r>
          </a:p>
          <a:p>
            <a:pPr algn="r"/>
            <a:r>
              <a:rPr lang="en-US" dirty="0" smtClean="0"/>
              <a:t>              </a:t>
            </a:r>
            <a:endParaRPr lang="en-US" dirty="0"/>
          </a:p>
          <a:p>
            <a:pPr algn="r"/>
            <a:r>
              <a:rPr lang="en-US" dirty="0" smtClean="0"/>
              <a:t>      Prepared by : M Shiva Sai</a:t>
            </a:r>
          </a:p>
          <a:p>
            <a:pPr algn="r"/>
            <a:r>
              <a:rPr lang="en-US" dirty="0" smtClean="0"/>
              <a:t>2014230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737900"/>
            <a:ext cx="69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ME 307d NC MACHINE TOOLS PROJECT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449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5985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55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1109_1921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32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" y="1266031"/>
            <a:ext cx="3675063" cy="36750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3" y="1266030"/>
            <a:ext cx="3671887" cy="3495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32" y="1266030"/>
            <a:ext cx="2514600" cy="36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44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1027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Traditional removal of metal by man power takes lot of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Imprinting of a die like structure may result in change of shape of sheet due to application of large amount of forces.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78" y="1687512"/>
            <a:ext cx="7298222" cy="4230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68495" y="564059"/>
            <a:ext cx="34644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Principle Used</a:t>
            </a:r>
          </a:p>
        </p:txBody>
      </p:sp>
    </p:spTree>
    <p:extLst>
      <p:ext uri="{BB962C8B-B14F-4D97-AF65-F5344CB8AC3E}">
        <p14:creationId xmlns:p14="http://schemas.microsoft.com/office/powerpoint/2010/main" val="3594100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78" y="88900"/>
            <a:ext cx="6086122" cy="4273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100" y="279400"/>
            <a:ext cx="5334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Height of the letter be a = 5x(let)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Width = 4x</a:t>
            </a:r>
          </a:p>
          <a:p>
            <a:endParaRPr lang="en-US" sz="2400" dirty="0" smtClean="0"/>
          </a:p>
          <a:p>
            <a:r>
              <a:rPr lang="en-US" sz="2400" dirty="0" smtClean="0"/>
              <a:t>1    (0,0)</a:t>
            </a:r>
          </a:p>
          <a:p>
            <a:pPr marL="342900" indent="-342900">
              <a:buAutoNum type="arabicPlain" startAt="2"/>
            </a:pPr>
            <a:r>
              <a:rPr lang="en-US" sz="2400" dirty="0" smtClean="0"/>
              <a:t>(2x,5x)</a:t>
            </a:r>
          </a:p>
          <a:p>
            <a:pPr marL="342900" indent="-342900">
              <a:buAutoNum type="arabicPlain" startAt="2"/>
            </a:pPr>
            <a:r>
              <a:rPr lang="en-US" sz="2400" dirty="0" smtClean="0"/>
              <a:t>(4x,0)</a:t>
            </a:r>
          </a:p>
          <a:p>
            <a:pPr marL="342900" indent="-342900">
              <a:buAutoNum type="arabicPlain" startAt="2"/>
            </a:pPr>
            <a:r>
              <a:rPr lang="en-US" sz="2400" dirty="0" smtClean="0"/>
              <a:t>(3x,2.5x)</a:t>
            </a:r>
          </a:p>
          <a:p>
            <a:pPr marL="342900" indent="-342900">
              <a:buAutoNum type="arabicPlain" startAt="2"/>
            </a:pPr>
            <a:r>
              <a:rPr lang="en-US" sz="2400" dirty="0" smtClean="0"/>
              <a:t>(x,2.5x)</a:t>
            </a:r>
          </a:p>
          <a:p>
            <a:pPr marL="342900" indent="-342900">
              <a:buAutoNum type="arabicPlain" startAt="2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interpolation from 1-&gt;2-&gt;3-&gt;4-&gt;5 and then lift the tool and move to the next position.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04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433268"/>
            <a:ext cx="5295900" cy="360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000" y="433268"/>
            <a:ext cx="109855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Height of the letter be a = </a:t>
            </a:r>
            <a:r>
              <a:rPr lang="en-US" sz="2000" dirty="0" smtClean="0"/>
              <a:t>5x (</a:t>
            </a:r>
            <a:r>
              <a:rPr lang="en-US" sz="2000" dirty="0"/>
              <a:t>let)</a:t>
            </a:r>
          </a:p>
          <a:p>
            <a:r>
              <a:rPr lang="en-US" sz="2000" dirty="0"/>
              <a:t>      Width = 4x</a:t>
            </a:r>
          </a:p>
          <a:p>
            <a:endParaRPr lang="en-US" sz="2000" dirty="0"/>
          </a:p>
          <a:p>
            <a:pPr marL="342900" indent="-342900">
              <a:buAutoNum type="arabicPlain"/>
            </a:pPr>
            <a:r>
              <a:rPr lang="en-US" sz="2000" dirty="0" smtClean="0"/>
              <a:t>(0,0)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(0,5x)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(2x,5x)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(2x,2.5x)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(0,2.5x)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(2x,2.5x)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(2x,0)</a:t>
            </a:r>
          </a:p>
          <a:p>
            <a:pPr marL="342900" indent="-342900">
              <a:buAutoNum type="arabicPlain"/>
            </a:pPr>
            <a:r>
              <a:rPr lang="en-US" sz="2000" dirty="0" smtClean="0"/>
              <a:t>(0,0)</a:t>
            </a:r>
          </a:p>
          <a:p>
            <a:pPr marL="342900" indent="-342900">
              <a:buAutoNum type="arabicPlain"/>
            </a:pPr>
            <a:endParaRPr lang="en-US" sz="2000" dirty="0"/>
          </a:p>
          <a:p>
            <a:pPr marL="342900" indent="-342900">
              <a:buAutoNum type="arabicPlain"/>
            </a:pPr>
            <a:endParaRPr lang="en-US" sz="2000" dirty="0" smtClean="0"/>
          </a:p>
          <a:p>
            <a:pPr marL="342900" indent="-342900">
              <a:buAutoNum type="arabicPlain"/>
            </a:pPr>
            <a:endParaRPr lang="en-US" sz="2000" dirty="0"/>
          </a:p>
          <a:p>
            <a:r>
              <a:rPr lang="en-US" sz="2000" dirty="0" smtClean="0"/>
              <a:t>   Linear interpolation from 1-&gt;2-&gt;3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CW Circular interpolation from 3-&gt;4</a:t>
            </a:r>
          </a:p>
          <a:p>
            <a:r>
              <a:rPr lang="en-US" sz="2000" dirty="0" smtClean="0"/>
              <a:t>   Linear interpolation 4-&gt;5-&gt;6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CW Circular interpolation from 6-&gt;7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Linear interpolation from 7-&gt;8  and </a:t>
            </a:r>
            <a:r>
              <a:rPr lang="en-US" sz="2000" dirty="0"/>
              <a:t>then lift the tool and move to the next position.</a:t>
            </a:r>
          </a:p>
          <a:p>
            <a:r>
              <a:rPr lang="en-US" sz="2000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91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500" y="1028700"/>
            <a:ext cx="99949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Characters(</a:t>
            </a:r>
            <a:r>
              <a:rPr lang="en-US" dirty="0" err="1"/>
              <a:t>chars,a,file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 smtClean="0"/>
              <a:t>    </a:t>
            </a:r>
            <a:r>
              <a:rPr lang="en-US" dirty="0"/>
              <a:t>m = length(chars);</a:t>
            </a:r>
          </a:p>
          <a:p>
            <a:r>
              <a:rPr lang="en-US" dirty="0"/>
              <a:t>   </a:t>
            </a:r>
            <a:r>
              <a:rPr lang="en-US" dirty="0" smtClean="0"/>
              <a:t>   </a:t>
            </a:r>
            <a:r>
              <a:rPr lang="en-US" dirty="0" err="1"/>
              <a:t>str</a:t>
            </a:r>
            <a:r>
              <a:rPr lang="en-US" dirty="0"/>
              <a:t> = </a:t>
            </a:r>
            <a:r>
              <a:rPr lang="en-US" dirty="0" err="1"/>
              <a:t>java.lang.String</a:t>
            </a:r>
            <a:r>
              <a:rPr lang="en-US" dirty="0"/>
              <a:t>(chars);</a:t>
            </a:r>
          </a:p>
          <a:p>
            <a:r>
              <a:rPr lang="en-US" dirty="0"/>
              <a:t>   </a:t>
            </a:r>
            <a:r>
              <a:rPr lang="en-US" dirty="0" smtClean="0"/>
              <a:t>   </a:t>
            </a:r>
            <a:r>
              <a:rPr lang="en-US" dirty="0"/>
              <a:t>for x = 0:m-1</a:t>
            </a:r>
          </a:p>
          <a:p>
            <a:r>
              <a:rPr lang="en-US" dirty="0"/>
              <a:t>        </a:t>
            </a:r>
            <a:r>
              <a:rPr lang="en-US" dirty="0" smtClean="0"/>
              <a:t> switch </a:t>
            </a:r>
            <a:r>
              <a:rPr lang="en-US" dirty="0" err="1"/>
              <a:t>str.charAt</a:t>
            </a:r>
            <a:r>
              <a:rPr lang="en-US" dirty="0"/>
              <a:t>(x)</a:t>
            </a:r>
          </a:p>
          <a:p>
            <a:r>
              <a:rPr lang="en-US" dirty="0"/>
              <a:t>          </a:t>
            </a:r>
            <a:r>
              <a:rPr lang="en-US" dirty="0" smtClean="0"/>
              <a:t>            </a:t>
            </a:r>
            <a:r>
              <a:rPr lang="en-US" dirty="0"/>
              <a:t>case 'A'</a:t>
            </a:r>
          </a:p>
          <a:p>
            <a:r>
              <a:rPr lang="en-US" dirty="0"/>
              <a:t>             </a:t>
            </a:r>
            <a:r>
              <a:rPr lang="en-US" dirty="0" smtClean="0"/>
              <a:t>                   </a:t>
            </a:r>
            <a:r>
              <a:rPr lang="en-US" dirty="0" err="1"/>
              <a:t>getA</a:t>
            </a:r>
            <a:r>
              <a:rPr lang="en-US" dirty="0"/>
              <a:t>(</a:t>
            </a:r>
            <a:r>
              <a:rPr lang="en-US" dirty="0" err="1"/>
              <a:t>file,x,a</a:t>
            </a:r>
            <a:r>
              <a:rPr lang="en-US" dirty="0"/>
              <a:t>);</a:t>
            </a:r>
          </a:p>
          <a:p>
            <a:r>
              <a:rPr lang="en-US" dirty="0"/>
              <a:t>          </a:t>
            </a:r>
            <a:r>
              <a:rPr lang="en-US" dirty="0" smtClean="0"/>
              <a:t>           </a:t>
            </a:r>
            <a:r>
              <a:rPr lang="en-US" dirty="0"/>
              <a:t>case 'B'</a:t>
            </a:r>
          </a:p>
          <a:p>
            <a:r>
              <a:rPr lang="en-US" dirty="0"/>
              <a:t>              </a:t>
            </a:r>
            <a:r>
              <a:rPr lang="en-US" dirty="0" smtClean="0"/>
              <a:t>                  </a:t>
            </a:r>
            <a:r>
              <a:rPr lang="en-US" dirty="0" err="1"/>
              <a:t>getB</a:t>
            </a:r>
            <a:r>
              <a:rPr lang="en-US" dirty="0"/>
              <a:t>(</a:t>
            </a:r>
            <a:r>
              <a:rPr lang="en-US" dirty="0" err="1"/>
              <a:t>file,x,a</a:t>
            </a:r>
            <a:r>
              <a:rPr lang="en-US" dirty="0" smtClean="0"/>
              <a:t>);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.</a:t>
            </a:r>
          </a:p>
          <a:p>
            <a:r>
              <a:rPr lang="en-US" dirty="0"/>
              <a:t> </a:t>
            </a:r>
            <a:r>
              <a:rPr lang="en-US" dirty="0" smtClean="0"/>
              <a:t>       end</a:t>
            </a:r>
          </a:p>
          <a:p>
            <a:r>
              <a:rPr lang="en-US" dirty="0"/>
              <a:t> </a:t>
            </a:r>
            <a:r>
              <a:rPr lang="en-US" dirty="0" smtClean="0"/>
              <a:t>    end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500" y="292100"/>
            <a:ext cx="961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Main Program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714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500" y="117693"/>
            <a:ext cx="107569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function </a:t>
            </a:r>
            <a:r>
              <a:rPr lang="en-US" dirty="0" err="1"/>
              <a:t>getA</a:t>
            </a:r>
            <a:r>
              <a:rPr lang="en-US" dirty="0"/>
              <a:t>(</a:t>
            </a:r>
            <a:r>
              <a:rPr lang="en-US" dirty="0" err="1"/>
              <a:t>file,n,a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fileID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</a:t>
            </a:r>
            <a:r>
              <a:rPr lang="en-US" dirty="0" err="1"/>
              <a:t>file,'a</a:t>
            </a:r>
            <a:r>
              <a:rPr lang="en-US" dirty="0"/>
              <a:t>');</a:t>
            </a:r>
          </a:p>
          <a:p>
            <a:r>
              <a:rPr lang="en-US" dirty="0"/>
              <a:t>    A = [n*a 0 0];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(fileID,'G00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[0+(n*a) 0 -1];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(fileID,'G01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[(4*a/10)+(n*a) a -1];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(fileID,'G01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[(4*a/5)+(n*a) 0 -1];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(fileID,'G01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[(3*a/5)+(n*a) (a/2) -1];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(fileID,'G01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[(a/5)+(n*a) (a/2) -1];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(fileID,'G01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[(a/5)+(n*a) (a/2) 0];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(fileID,'G01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    A = [a+(n*a) 0 0];</a:t>
            </a:r>
          </a:p>
          <a:p>
            <a:r>
              <a:rPr lang="en-US" dirty="0"/>
              <a:t>    </a:t>
            </a:r>
            <a:r>
              <a:rPr lang="en-US" dirty="0" err="1"/>
              <a:t>fprintf</a:t>
            </a:r>
            <a:r>
              <a:rPr lang="en-US" dirty="0"/>
              <a:t>(fileID,'G00 X %4.2f Y %4.2f Z %4.2f\</a:t>
            </a:r>
            <a:r>
              <a:rPr lang="en-US" dirty="0" err="1"/>
              <a:t>n',A</a:t>
            </a:r>
            <a:r>
              <a:rPr lang="en-US" dirty="0"/>
              <a:t>);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00" y="254000"/>
            <a:ext cx="1088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Function to call the required coordinates </a:t>
            </a:r>
            <a:r>
              <a:rPr lang="en-US" sz="3200" dirty="0" smtClean="0"/>
              <a:t>to engrave </a:t>
            </a:r>
            <a:r>
              <a:rPr lang="en-US" sz="3200" dirty="0" smtClean="0"/>
              <a:t>‘A’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6305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11912600" cy="685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202912"/>
            <a:ext cx="10058400" cy="5655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215900"/>
            <a:ext cx="1022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User Friendly Interface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8380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516</Words>
  <Application>Microsoft Office PowerPoint</Application>
  <PresentationFormat>Widescreen</PresentationFormat>
  <Paragraphs>90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Trebuchet MS</vt:lpstr>
      <vt:lpstr>Wingdings</vt:lpstr>
      <vt:lpstr>Wingdings 3</vt:lpstr>
      <vt:lpstr>Facet</vt:lpstr>
      <vt:lpstr>  ENGRAVING ALPHABETS ON METALS &amp; SHEETS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ENGRAVING ALPHABETS ON METALS &amp; SHEETS </dc:title>
  <dc:creator>ssmylarapu</dc:creator>
  <cp:lastModifiedBy>ssmylarapu</cp:lastModifiedBy>
  <cp:revision>16</cp:revision>
  <dcterms:created xsi:type="dcterms:W3CDTF">2016-11-02T18:22:05Z</dcterms:created>
  <dcterms:modified xsi:type="dcterms:W3CDTF">2016-11-09T14:11:17Z</dcterms:modified>
</cp:coreProperties>
</file>